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0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y Hine" userId="0f73625f626f0fef" providerId="LiveId" clId="{0A2AFBBB-EFEA-4FF0-AC0E-D7F10E9EEC93}"/>
    <pc:docChg chg="modSld">
      <pc:chgData name="Brady Hine" userId="0f73625f626f0fef" providerId="LiveId" clId="{0A2AFBBB-EFEA-4FF0-AC0E-D7F10E9EEC93}" dt="2022-03-05T17:09:08.192" v="0" actId="6549"/>
      <pc:docMkLst>
        <pc:docMk/>
      </pc:docMkLst>
      <pc:sldChg chg="modNotesTx">
        <pc:chgData name="Brady Hine" userId="0f73625f626f0fef" providerId="LiveId" clId="{0A2AFBBB-EFEA-4FF0-AC0E-D7F10E9EEC93}" dt="2022-03-05T17:09:08.192" v="0" actId="6549"/>
        <pc:sldMkLst>
          <pc:docMk/>
          <pc:sldMk cId="1757671797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EF911-1CE4-497E-9A40-6D7F24CC1312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94AEE-4748-4AEF-BAD5-1CAF4601A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01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2A63-67FD-4061-BBEA-2541B2469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4E269-AD01-405F-A27D-D8BBEB3C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C9A8-8338-41BE-9CF7-56EE4A08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111E-9FAF-4428-9D68-2DDEA17B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BDB5-104F-4DB8-B764-7DCF7613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8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DA77-AFA8-49EE-8920-3A2F9E04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38461-0805-4249-AFA3-F48D7D3B6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07345-84A5-4B1A-9F42-06481079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326E-AC63-4E6E-B626-2FA58BD7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4AC7C-4096-402D-9690-00550E49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8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E2F3B-0B95-45F5-99E3-CE6FD8007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6B0D4-8E04-4D31-9A6C-6A724A1EF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234A8-EDA8-4913-9B56-92406FA6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DE0F-64CF-4DBA-9EEE-7FFB19B3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69D37-C7FE-4664-B3DA-597FB566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40"/>
          <p:cNvGrpSpPr/>
          <p:nvPr/>
        </p:nvGrpSpPr>
        <p:grpSpPr>
          <a:xfrm>
            <a:off x="0" y="6220262"/>
            <a:ext cx="12192000" cy="637738"/>
            <a:chOff x="0" y="7049630"/>
            <a:chExt cx="13817600" cy="722770"/>
          </a:xfrm>
        </p:grpSpPr>
        <p:pic>
          <p:nvPicPr>
            <p:cNvPr id="146" name="Google Shape;146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7088717"/>
              <a:ext cx="13817600" cy="683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538" y="7049630"/>
              <a:ext cx="2536034" cy="722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4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47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6650" tIns="126650" rIns="126650" bIns="1266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88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5ED6-80ED-4DD6-9357-68C52652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34E4-9A1F-4881-A763-0C2D852C3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4B4E-6E6C-475F-80B7-43BB2051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1D3-ADC6-48FF-AF06-EB987E33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A09FA-6AB3-4468-B257-70E738E9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22B1-0801-4C9D-B9CF-539DA1B2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C1723-801A-42D0-A455-BCDB3BD56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B955-1772-4930-8FCC-955DB2C5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2E1-4E8F-4103-869A-59E5154D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1C74-3AF2-4B35-BD2B-485B534E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1D1D-3BD6-4F60-9808-197874BF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32C8-D0F2-473E-8072-8BE15A015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E8688-84BB-4420-BA8B-048753884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CC8CD-2B5C-4743-B8DB-1845F5CD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128F0-0D39-4A63-A525-E4C25788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9439-7D95-4701-B21B-642F53F3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2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9DEA-AB37-4017-8E1D-5D4EA199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5FD7-BAE0-4127-96B4-1689B6969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E29D2-3EF1-4556-A6A1-2CBE81C4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44761-9571-4FCC-9916-B4784CA47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D84CF-02EA-49E6-ABA3-8670BC6F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038D1-4AE9-4FC9-A420-AC379034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CE20B-5A56-4AAC-88E2-2CBC4DC4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3EB16-E1F0-4EE8-BC75-E2A8F916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A105-2EB9-4614-B1DB-181D7922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CB5F9-7696-48A6-A7B7-7BFB79E8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97DA4-F196-4884-900D-DF1ED719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73D8-031C-4F42-8D7F-8EC90998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4FB1B-1921-411B-85E8-EDFAC916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3BE4D-2EFC-4A6F-8ECD-33ADF85C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2E264-61A9-4656-9045-8753C88D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05AD-33BC-4405-8B5C-833A6913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A457-8972-4F7A-A9EC-579872993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82ADD-5D30-4B7B-AB18-0F1BDE971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30123-6133-4F4D-A88B-4D922647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C0161-037E-4F39-8396-BDBE03F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8180-9538-4BA7-8D04-90C1F921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6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596D-BB32-4693-85E7-E8CA7763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A7B97-59DB-4220-A2EB-CCE1928FF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91379-C2B0-454A-994E-1108692A5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C2C95-82B0-450A-A9BC-CD1D283C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BCEB9-D20C-41AA-8284-889BB757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68FA3-243C-4CF9-90FF-A43594A8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7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DB98A-D71D-4FAA-9293-E48D9E5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55C4E-BC97-4E50-AB68-A27073FF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27FC-B6E1-4877-AE3D-0E7922F9B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3B66-AEE4-497E-A046-729173943D6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275-8D3C-419C-8701-D0D0235F4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2DBF-F592-496E-9AE0-FDC8EBABA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FCD3-A8F2-4405-9AF0-EA08F1D11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4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1A07F86-0492-4151-86DC-5AB8BBE19B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22580" r="25817" b="10907"/>
          <a:stretch/>
        </p:blipFill>
        <p:spPr bwMode="auto">
          <a:xfrm>
            <a:off x="2456986" y="40397"/>
            <a:ext cx="1746138" cy="2945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 Box 2">
            <a:extLst>
              <a:ext uri="{FF2B5EF4-FFF2-40B4-BE49-F238E27FC236}">
                <a16:creationId xmlns:a16="http://schemas.microsoft.com/office/drawing/2014/main" id="{62AECF96-565E-433D-A6F5-13AC45BD06F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13403" y="1248110"/>
            <a:ext cx="102926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Group</a:t>
            </a:r>
            <a:endParaRPr lang="en-US" sz="97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653A37-4545-442E-A5B5-5A67521F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6" t="21633" r="23019" b="11866"/>
          <a:stretch/>
        </p:blipFill>
        <p:spPr bwMode="auto">
          <a:xfrm>
            <a:off x="4332218" y="40397"/>
            <a:ext cx="1746139" cy="2945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C7457E2-D5F4-4150-8A04-E6B2E468E072}"/>
              </a:ext>
            </a:extLst>
          </p:cNvPr>
          <p:cNvGrpSpPr/>
          <p:nvPr/>
        </p:nvGrpSpPr>
        <p:grpSpPr>
          <a:xfrm>
            <a:off x="603881" y="25548"/>
            <a:ext cx="1807463" cy="2944906"/>
            <a:chOff x="684398" y="107494"/>
            <a:chExt cx="2048458" cy="333756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B761AE-EEB4-4BB3-8D39-5A16A88AF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8" t="23152" r="30633" b="10341"/>
            <a:stretch/>
          </p:blipFill>
          <p:spPr bwMode="auto">
            <a:xfrm>
              <a:off x="684398" y="107494"/>
              <a:ext cx="1978956" cy="33375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0702690-6F59-4C34-B86E-CBDEAC9C584C}"/>
                </a:ext>
              </a:extLst>
            </p:cNvPr>
            <p:cNvGrpSpPr/>
            <p:nvPr/>
          </p:nvGrpSpPr>
          <p:grpSpPr>
            <a:xfrm>
              <a:off x="2051904" y="3025117"/>
              <a:ext cx="680952" cy="276226"/>
              <a:chOff x="22335" y="0"/>
              <a:chExt cx="681038" cy="27622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5D1D89B-6D0F-45DF-BFB6-0F61740CC338}"/>
                  </a:ext>
                </a:extLst>
              </p:cNvPr>
              <p:cNvSpPr/>
              <p:nvPr/>
            </p:nvSpPr>
            <p:spPr>
              <a:xfrm>
                <a:off x="119062" y="223838"/>
                <a:ext cx="366712" cy="52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682" tIns="40341" rIns="80682" bIns="403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88"/>
              </a:p>
            </p:txBody>
          </p:sp>
          <p:sp>
            <p:nvSpPr>
              <p:cNvPr id="36" name="Text Box 27">
                <a:extLst>
                  <a:ext uri="{FF2B5EF4-FFF2-40B4-BE49-F238E27FC236}">
                    <a16:creationId xmlns:a16="http://schemas.microsoft.com/office/drawing/2014/main" id="{17DB7BE9-C9C7-4323-9C94-72B704E52BBB}"/>
                  </a:ext>
                </a:extLst>
              </p:cNvPr>
              <p:cNvSpPr txBox="1"/>
              <p:nvPr/>
            </p:nvSpPr>
            <p:spPr>
              <a:xfrm>
                <a:off x="22335" y="0"/>
                <a:ext cx="681038" cy="2238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706"/>
                  </a:spcAft>
                </a:pP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μm</a:t>
                </a:r>
                <a:endParaRPr lang="en-US" sz="97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7E105AD-A5F5-46C7-9DF3-4507D14B63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4" r="21021" b="33497"/>
          <a:stretch/>
        </p:blipFill>
        <p:spPr bwMode="auto">
          <a:xfrm>
            <a:off x="2454168" y="3382063"/>
            <a:ext cx="1750636" cy="2945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EE371098-BB62-4501-9C1A-CE7E41194C5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13404" y="4588376"/>
            <a:ext cx="102926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20μM Y27632</a:t>
            </a:r>
            <a:endParaRPr lang="en-US" sz="97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F73AE7-DD6E-4A33-8385-EB687C5C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6" r="18257" b="33509"/>
          <a:stretch/>
        </p:blipFill>
        <p:spPr bwMode="auto">
          <a:xfrm>
            <a:off x="4311843" y="3396912"/>
            <a:ext cx="1750636" cy="2945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0DA94B9-67FF-482B-9F0A-F6BF3D437BE9}"/>
              </a:ext>
            </a:extLst>
          </p:cNvPr>
          <p:cNvGrpSpPr/>
          <p:nvPr/>
        </p:nvGrpSpPr>
        <p:grpSpPr>
          <a:xfrm>
            <a:off x="603880" y="3382062"/>
            <a:ext cx="1825952" cy="2944906"/>
            <a:chOff x="684398" y="3698367"/>
            <a:chExt cx="2069412" cy="333756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718A9A-71F4-4C42-BF70-BAC995623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1" r="23416" b="33511"/>
            <a:stretch/>
          </p:blipFill>
          <p:spPr bwMode="auto">
            <a:xfrm>
              <a:off x="684398" y="3698367"/>
              <a:ext cx="1984054" cy="33375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10E9576-D5D9-4FC2-A1FA-4F17245DC30E}"/>
                </a:ext>
              </a:extLst>
            </p:cNvPr>
            <p:cNvGrpSpPr/>
            <p:nvPr/>
          </p:nvGrpSpPr>
          <p:grpSpPr>
            <a:xfrm>
              <a:off x="2072852" y="6674132"/>
              <a:ext cx="680958" cy="276226"/>
              <a:chOff x="22335" y="0"/>
              <a:chExt cx="681038" cy="2762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7259A2-472C-4D55-A9F9-07FFBDA999B7}"/>
                  </a:ext>
                </a:extLst>
              </p:cNvPr>
              <p:cNvSpPr/>
              <p:nvPr/>
            </p:nvSpPr>
            <p:spPr>
              <a:xfrm>
                <a:off x="119062" y="223838"/>
                <a:ext cx="366712" cy="52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682" tIns="40341" rIns="80682" bIns="403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88"/>
              </a:p>
            </p:txBody>
          </p:sp>
          <p:sp>
            <p:nvSpPr>
              <p:cNvPr id="44" name="Text Box 32">
                <a:extLst>
                  <a:ext uri="{FF2B5EF4-FFF2-40B4-BE49-F238E27FC236}">
                    <a16:creationId xmlns:a16="http://schemas.microsoft.com/office/drawing/2014/main" id="{2FE68078-6821-4C55-9291-8FB5B9288117}"/>
                  </a:ext>
                </a:extLst>
              </p:cNvPr>
              <p:cNvSpPr txBox="1"/>
              <p:nvPr/>
            </p:nvSpPr>
            <p:spPr>
              <a:xfrm>
                <a:off x="22335" y="0"/>
                <a:ext cx="681038" cy="2238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706"/>
                  </a:spcAft>
                </a:pP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μm</a:t>
                </a:r>
                <a:endParaRPr lang="en-US" sz="97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53795B-E2F6-4DED-801C-42C889F9D4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3" t="33493" r="38158" b="-1"/>
          <a:stretch/>
        </p:blipFill>
        <p:spPr bwMode="auto">
          <a:xfrm>
            <a:off x="8341212" y="26701"/>
            <a:ext cx="1742140" cy="29449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Text Box 2">
            <a:extLst>
              <a:ext uri="{FF2B5EF4-FFF2-40B4-BE49-F238E27FC236}">
                <a16:creationId xmlns:a16="http://schemas.microsoft.com/office/drawing/2014/main" id="{4E85820D-0F78-4415-99DD-ED1B78222F0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43234" y="1224297"/>
            <a:ext cx="1084729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20μM GSK126</a:t>
            </a:r>
            <a:endParaRPr lang="en-US" sz="97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0ED0C-6417-443D-8A22-49AECA963C7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5" t="33579" r="35827"/>
          <a:stretch/>
        </p:blipFill>
        <p:spPr bwMode="auto">
          <a:xfrm>
            <a:off x="10190441" y="22872"/>
            <a:ext cx="1740085" cy="2942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6DE26F44-976A-477C-8A08-BAC61DEBF3C1}"/>
              </a:ext>
            </a:extLst>
          </p:cNvPr>
          <p:cNvGrpSpPr/>
          <p:nvPr/>
        </p:nvGrpSpPr>
        <p:grpSpPr>
          <a:xfrm>
            <a:off x="6481945" y="28349"/>
            <a:ext cx="1774825" cy="2944906"/>
            <a:chOff x="7935240" y="110669"/>
            <a:chExt cx="2011468" cy="333756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48F5903-C5C2-4F31-94A5-F83F638C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0" t="33492" r="41051" b="-1"/>
            <a:stretch/>
          </p:blipFill>
          <p:spPr bwMode="auto">
            <a:xfrm>
              <a:off x="7935240" y="110669"/>
              <a:ext cx="1978958" cy="33375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06DE811-1F73-4992-9424-F3D0FB7C4A72}"/>
                </a:ext>
              </a:extLst>
            </p:cNvPr>
            <p:cNvGrpSpPr/>
            <p:nvPr/>
          </p:nvGrpSpPr>
          <p:grpSpPr>
            <a:xfrm>
              <a:off x="9265707" y="3086434"/>
              <a:ext cx="681001" cy="276226"/>
              <a:chOff x="22335" y="0"/>
              <a:chExt cx="681038" cy="276226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2441A9-DC05-4A74-B205-69BAF7B45E0E}"/>
                  </a:ext>
                </a:extLst>
              </p:cNvPr>
              <p:cNvSpPr/>
              <p:nvPr/>
            </p:nvSpPr>
            <p:spPr>
              <a:xfrm>
                <a:off x="119062" y="223838"/>
                <a:ext cx="366712" cy="52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682" tIns="40341" rIns="80682" bIns="403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88"/>
              </a:p>
            </p:txBody>
          </p:sp>
          <p:sp>
            <p:nvSpPr>
              <p:cNvPr id="52" name="Text Box 35">
                <a:extLst>
                  <a:ext uri="{FF2B5EF4-FFF2-40B4-BE49-F238E27FC236}">
                    <a16:creationId xmlns:a16="http://schemas.microsoft.com/office/drawing/2014/main" id="{0E4FF7DF-BC8A-4580-8BD0-308B2A060649}"/>
                  </a:ext>
                </a:extLst>
              </p:cNvPr>
              <p:cNvSpPr txBox="1"/>
              <p:nvPr/>
            </p:nvSpPr>
            <p:spPr>
              <a:xfrm>
                <a:off x="22335" y="0"/>
                <a:ext cx="681038" cy="2238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706"/>
                  </a:spcAft>
                </a:pP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μm</a:t>
                </a:r>
                <a:endParaRPr lang="en-US" sz="97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Text Box 2">
            <a:extLst>
              <a:ext uri="{FF2B5EF4-FFF2-40B4-BE49-F238E27FC236}">
                <a16:creationId xmlns:a16="http://schemas.microsoft.com/office/drawing/2014/main" id="{4596CA50-E1C6-4BD9-A5A7-E0BE6584F02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403135" y="4671174"/>
            <a:ext cx="1743075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 ng/mL Trichostatin A</a:t>
            </a:r>
            <a:endParaRPr lang="en-US" sz="97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9EDC4C1-80A6-4ECB-A447-0C8EED907F0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6" t="33581" r="42506"/>
          <a:stretch/>
        </p:blipFill>
        <p:spPr bwMode="auto">
          <a:xfrm>
            <a:off x="8324916" y="3382063"/>
            <a:ext cx="1755633" cy="2942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2CC0079-011B-4C8F-92DA-2D110CF0718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 t="33577" r="38934"/>
          <a:stretch/>
        </p:blipFill>
        <p:spPr bwMode="auto">
          <a:xfrm>
            <a:off x="10199644" y="3382063"/>
            <a:ext cx="1755633" cy="2942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A48103D-F0DD-443B-8693-B8802960F9B1}"/>
              </a:ext>
            </a:extLst>
          </p:cNvPr>
          <p:cNvGrpSpPr/>
          <p:nvPr/>
        </p:nvGrpSpPr>
        <p:grpSpPr>
          <a:xfrm>
            <a:off x="6475878" y="3387541"/>
            <a:ext cx="1750636" cy="2945466"/>
            <a:chOff x="7928364" y="3704575"/>
            <a:chExt cx="1984054" cy="333819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0DE116D-E76F-4015-BAD4-BCDAA8597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33491" r="45312" b="1"/>
            <a:stretch/>
          </p:blipFill>
          <p:spPr bwMode="auto">
            <a:xfrm>
              <a:off x="7928364" y="3704575"/>
              <a:ext cx="1984054" cy="33381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561D192-CED6-4C2D-9AE0-0B43B1A1FD08}"/>
                </a:ext>
              </a:extLst>
            </p:cNvPr>
            <p:cNvGrpSpPr/>
            <p:nvPr/>
          </p:nvGrpSpPr>
          <p:grpSpPr>
            <a:xfrm>
              <a:off x="9201101" y="6669768"/>
              <a:ext cx="681038" cy="276226"/>
              <a:chOff x="22335" y="0"/>
              <a:chExt cx="681038" cy="2762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CAF48C8-1B85-4DB8-A290-C255A4409C5D}"/>
                  </a:ext>
                </a:extLst>
              </p:cNvPr>
              <p:cNvSpPr/>
              <p:nvPr/>
            </p:nvSpPr>
            <p:spPr>
              <a:xfrm>
                <a:off x="119062" y="223838"/>
                <a:ext cx="366712" cy="52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682" tIns="40341" rIns="80682" bIns="403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88"/>
              </a:p>
            </p:txBody>
          </p:sp>
          <p:sp>
            <p:nvSpPr>
              <p:cNvPr id="60" name="Text Box 38">
                <a:extLst>
                  <a:ext uri="{FF2B5EF4-FFF2-40B4-BE49-F238E27FC236}">
                    <a16:creationId xmlns:a16="http://schemas.microsoft.com/office/drawing/2014/main" id="{D0F16F89-3569-45EC-8ADA-B909A3383813}"/>
                  </a:ext>
                </a:extLst>
              </p:cNvPr>
              <p:cNvSpPr txBox="1"/>
              <p:nvPr/>
            </p:nvSpPr>
            <p:spPr>
              <a:xfrm>
                <a:off x="22335" y="0"/>
                <a:ext cx="681038" cy="2238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706"/>
                  </a:spcAft>
                </a:pP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882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μm</a:t>
                </a:r>
                <a:endParaRPr lang="en-US" sz="97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1" name="Text Box 2">
            <a:extLst>
              <a:ext uri="{FF2B5EF4-FFF2-40B4-BE49-F238E27FC236}">
                <a16:creationId xmlns:a16="http://schemas.microsoft.com/office/drawing/2014/main" id="{38C97F32-7973-4C19-BE2D-9D5B9655D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267" y="304655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Text Box 2">
            <a:extLst>
              <a:ext uri="{FF2B5EF4-FFF2-40B4-BE49-F238E27FC236}">
                <a16:creationId xmlns:a16="http://schemas.microsoft.com/office/drawing/2014/main" id="{B74743CF-4D00-4D71-ACA2-E3A8A0F1F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466" y="3040365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Text Box 2">
            <a:extLst>
              <a:ext uri="{FF2B5EF4-FFF2-40B4-BE49-F238E27FC236}">
                <a16:creationId xmlns:a16="http://schemas.microsoft.com/office/drawing/2014/main" id="{0394BE15-40D8-4151-A9BE-25DE6D90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29" y="303142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6" name="Text Box 2">
            <a:extLst>
              <a:ext uri="{FF2B5EF4-FFF2-40B4-BE49-F238E27FC236}">
                <a16:creationId xmlns:a16="http://schemas.microsoft.com/office/drawing/2014/main" id="{B6F8B3B2-CD03-4EF1-A665-032434398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3499" y="303665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" name="Text Box 2">
            <a:extLst>
              <a:ext uri="{FF2B5EF4-FFF2-40B4-BE49-F238E27FC236}">
                <a16:creationId xmlns:a16="http://schemas.microsoft.com/office/drawing/2014/main" id="{39E015DA-63EE-4CF1-8FE1-EE1B8A594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698" y="3030465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Text Box 2">
            <a:extLst>
              <a:ext uri="{FF2B5EF4-FFF2-40B4-BE49-F238E27FC236}">
                <a16:creationId xmlns:a16="http://schemas.microsoft.com/office/drawing/2014/main" id="{0C166B51-7098-47E0-BAC7-852F3B52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5161" y="303142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717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</Words>
  <Application>Microsoft Office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Brady Hine</dc:creator>
  <cp:lastModifiedBy>Brady Hine</cp:lastModifiedBy>
  <cp:revision>1</cp:revision>
  <dcterms:created xsi:type="dcterms:W3CDTF">2022-03-05T17:06:15Z</dcterms:created>
  <dcterms:modified xsi:type="dcterms:W3CDTF">2022-03-05T17:09:15Z</dcterms:modified>
</cp:coreProperties>
</file>